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70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81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87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66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48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42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63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1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4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48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54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B78D-7E53-4EB8-864B-44209ECB293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7A5D-A958-4457-8199-BEE692C20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38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e 88"/>
          <p:cNvGrpSpPr/>
          <p:nvPr/>
        </p:nvGrpSpPr>
        <p:grpSpPr>
          <a:xfrm>
            <a:off x="4057459" y="3842452"/>
            <a:ext cx="1634414" cy="856916"/>
            <a:chOff x="3978563" y="3658783"/>
            <a:chExt cx="1634414" cy="85691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0" name="Rectangle 89"/>
            <p:cNvSpPr/>
            <p:nvPr/>
          </p:nvSpPr>
          <p:spPr>
            <a:xfrm>
              <a:off x="3984730" y="365878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ZoneTexte 90"/>
            <p:cNvSpPr txBox="1"/>
            <p:nvPr/>
          </p:nvSpPr>
          <p:spPr>
            <a:xfrm>
              <a:off x="3978563" y="3672665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Céline   FARIA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" y="5923105"/>
            <a:ext cx="9905999" cy="934895"/>
          </a:xfrm>
          <a:prstGeom prst="rect">
            <a:avLst/>
          </a:prstGeom>
          <a:solidFill>
            <a:srgbClr val="68D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1"/>
          </a:p>
        </p:txBody>
      </p:sp>
      <p:sp>
        <p:nvSpPr>
          <p:cNvPr id="5" name="ZoneTexte 4"/>
          <p:cNvSpPr txBox="1"/>
          <p:nvPr/>
        </p:nvSpPr>
        <p:spPr>
          <a:xfrm>
            <a:off x="0" y="106024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Organigramme </a:t>
            </a:r>
            <a:r>
              <a:rPr lang="fr-FR" sz="2000" b="1"/>
              <a:t>du </a:t>
            </a:r>
            <a:r>
              <a:rPr lang="fr-FR" sz="2000" b="1" smtClean="0"/>
              <a:t>CHUG </a:t>
            </a:r>
            <a:r>
              <a:rPr lang="fr-FR" sz="2000" b="1" dirty="0"/>
              <a:t>Formateur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506919" y="6538011"/>
            <a:ext cx="1721368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7" dirty="0"/>
              <a:t>Version du </a:t>
            </a:r>
            <a:r>
              <a:rPr lang="fr-FR" sz="857" dirty="0" smtClean="0"/>
              <a:t>13 octobre 2023</a:t>
            </a:r>
            <a:endParaRPr lang="fr-FR" sz="857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9" y="17107"/>
            <a:ext cx="1094156" cy="109415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54" y="5565100"/>
            <a:ext cx="9940902" cy="985784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197394" y="3842452"/>
            <a:ext cx="1628247" cy="843034"/>
            <a:chOff x="21251" y="3658783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ctangle 11"/>
            <p:cNvSpPr/>
            <p:nvPr/>
          </p:nvSpPr>
          <p:spPr>
            <a:xfrm>
              <a:off x="21251" y="365878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ZoneTexte 12"/>
            <p:cNvSpPr txBox="1"/>
            <p:nvPr/>
          </p:nvSpPr>
          <p:spPr>
            <a:xfrm>
              <a:off x="21251" y="3658783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Rosalia LEFOULON</a:t>
              </a:r>
              <a:endParaRPr lang="fr-FR" sz="2400" kern="1200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4057460" y="731486"/>
            <a:ext cx="1628247" cy="843034"/>
            <a:chOff x="3505065" y="272283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8" name="Rectangle 47"/>
            <p:cNvSpPr/>
            <p:nvPr/>
          </p:nvSpPr>
          <p:spPr>
            <a:xfrm>
              <a:off x="3505065" y="27228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ZoneTexte 48"/>
            <p:cNvSpPr txBox="1"/>
            <p:nvPr/>
          </p:nvSpPr>
          <p:spPr>
            <a:xfrm>
              <a:off x="3505065" y="272283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Estelle FIDON</a:t>
              </a:r>
              <a:endParaRPr lang="fr-FR" sz="2400" kern="12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2093594" y="3834829"/>
            <a:ext cx="1628247" cy="843034"/>
            <a:chOff x="2046725" y="3658783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4" name="Rectangle 43"/>
            <p:cNvSpPr/>
            <p:nvPr/>
          </p:nvSpPr>
          <p:spPr>
            <a:xfrm>
              <a:off x="2046725" y="365878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ZoneTexte 44"/>
            <p:cNvSpPr txBox="1"/>
            <p:nvPr/>
          </p:nvSpPr>
          <p:spPr>
            <a:xfrm>
              <a:off x="2046725" y="3658783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Virginie MARTINOTTI</a:t>
              </a:r>
              <a:endParaRPr lang="fr-FR" sz="2400" kern="12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308207" y="4558862"/>
            <a:ext cx="1465423" cy="281011"/>
            <a:chOff x="2300806" y="4346208"/>
            <a:chExt cx="1465423" cy="2810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2" name="Rectangle 41"/>
            <p:cNvSpPr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ZoneTexte 42"/>
            <p:cNvSpPr txBox="1"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Gestionnaire formation  </a:t>
              </a:r>
              <a:endParaRPr lang="fr-FR" sz="1100" kern="12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5967358" y="3856334"/>
            <a:ext cx="1628247" cy="843034"/>
            <a:chOff x="3984730" y="3658783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Rectangle 39"/>
            <p:cNvSpPr/>
            <p:nvPr/>
          </p:nvSpPr>
          <p:spPr>
            <a:xfrm>
              <a:off x="3984730" y="365878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ZoneTexte 40"/>
            <p:cNvSpPr txBox="1"/>
            <p:nvPr/>
          </p:nvSpPr>
          <p:spPr>
            <a:xfrm>
              <a:off x="3984730" y="3658783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Perla FARKAS</a:t>
              </a:r>
              <a:endParaRPr lang="fr-FR" sz="2400" kern="12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6293006" y="4589395"/>
            <a:ext cx="1465423" cy="281011"/>
            <a:chOff x="4239690" y="4346208"/>
            <a:chExt cx="1465423" cy="2810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8" name="Rectangle 37"/>
            <p:cNvSpPr/>
            <p:nvPr/>
          </p:nvSpPr>
          <p:spPr>
            <a:xfrm>
              <a:off x="4239690" y="4346208"/>
              <a:ext cx="1465423" cy="281011"/>
            </a:xfrm>
            <a:prstGeom prst="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ZoneTexte 38"/>
            <p:cNvSpPr txBox="1"/>
            <p:nvPr/>
          </p:nvSpPr>
          <p:spPr>
            <a:xfrm>
              <a:off x="4239690" y="4346208"/>
              <a:ext cx="1465423" cy="2810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Gestionnaire formation</a:t>
              </a:r>
              <a:endParaRPr lang="fr-FR" sz="1100" kern="12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7926151" y="3834829"/>
            <a:ext cx="1628247" cy="843034"/>
            <a:chOff x="6886025" y="3723039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Rectangle 35"/>
            <p:cNvSpPr/>
            <p:nvPr/>
          </p:nvSpPr>
          <p:spPr>
            <a:xfrm>
              <a:off x="6886025" y="3723039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ZoneTexte 36"/>
            <p:cNvSpPr txBox="1"/>
            <p:nvPr/>
          </p:nvSpPr>
          <p:spPr>
            <a:xfrm>
              <a:off x="6886025" y="3723039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Equipe des formateurs</a:t>
              </a:r>
              <a:endParaRPr lang="fr-FR" sz="2400" kern="1200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8293384" y="4573164"/>
            <a:ext cx="1535020" cy="294530"/>
            <a:chOff x="7048849" y="4425563"/>
            <a:chExt cx="1535020" cy="2945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Rectangle 33"/>
            <p:cNvSpPr/>
            <p:nvPr/>
          </p:nvSpPr>
          <p:spPr>
            <a:xfrm>
              <a:off x="7048849" y="4425563"/>
              <a:ext cx="1465423" cy="281011"/>
            </a:xfrm>
            <a:prstGeom prst="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ZoneTexte 34"/>
            <p:cNvSpPr txBox="1"/>
            <p:nvPr/>
          </p:nvSpPr>
          <p:spPr>
            <a:xfrm>
              <a:off x="7118446" y="4439082"/>
              <a:ext cx="1465423" cy="2810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4572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Formateurs</a:t>
              </a:r>
              <a:endParaRPr lang="fr-FR" sz="1100" kern="1200" dirty="0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138872" y="2219453"/>
            <a:ext cx="1628247" cy="843034"/>
            <a:chOff x="3519996" y="1619813"/>
            <a:chExt cx="1628247" cy="8430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Rectangle 31"/>
            <p:cNvSpPr/>
            <p:nvPr/>
          </p:nvSpPr>
          <p:spPr>
            <a:xfrm>
              <a:off x="3519996" y="1619813"/>
              <a:ext cx="1628247" cy="843034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ZoneTexte 32"/>
            <p:cNvSpPr txBox="1"/>
            <p:nvPr/>
          </p:nvSpPr>
          <p:spPr>
            <a:xfrm>
              <a:off x="3519996" y="1619813"/>
              <a:ext cx="1628247" cy="8430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1896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Vanina VIVIEN</a:t>
              </a:r>
              <a:endParaRPr lang="fr-FR" sz="2400" kern="1200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20864" y="4555784"/>
            <a:ext cx="1465423" cy="281011"/>
            <a:chOff x="2300806" y="4346208"/>
            <a:chExt cx="1465423" cy="2810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1" name="Rectangle 50"/>
            <p:cNvSpPr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ZoneTexte 51"/>
            <p:cNvSpPr txBox="1"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Gestionnaire formation -Gestionnaire financière  </a:t>
              </a:r>
              <a:endParaRPr lang="fr-FR" sz="1100" kern="1200" dirty="0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4253719" y="4573164"/>
            <a:ext cx="1465423" cy="281011"/>
            <a:chOff x="2300806" y="4346208"/>
            <a:chExt cx="1465423" cy="2810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4" name="Rectangle 53"/>
            <p:cNvSpPr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ZoneTexte 54"/>
            <p:cNvSpPr txBox="1"/>
            <p:nvPr/>
          </p:nvSpPr>
          <p:spPr>
            <a:xfrm>
              <a:off x="2300806" y="4346208"/>
              <a:ext cx="1465423" cy="2810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Gestionnaire formation  </a:t>
              </a:r>
              <a:endParaRPr lang="fr-FR" sz="1100" kern="1200" dirty="0"/>
            </a:p>
          </p:txBody>
        </p:sp>
      </p:grpSp>
      <p:cxnSp>
        <p:nvCxnSpPr>
          <p:cNvPr id="62" name="Connecteur droit 61"/>
          <p:cNvCxnSpPr/>
          <p:nvPr/>
        </p:nvCxnSpPr>
        <p:spPr>
          <a:xfrm flipH="1">
            <a:off x="4896845" y="1531382"/>
            <a:ext cx="1" cy="73121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4871583" y="3027147"/>
            <a:ext cx="4786" cy="557227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 flipV="1">
            <a:off x="1011517" y="3546718"/>
            <a:ext cx="7728757" cy="15172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220283" y="2907811"/>
            <a:ext cx="1465423" cy="553414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ZoneTexte 60"/>
          <p:cNvSpPr txBox="1"/>
          <p:nvPr/>
        </p:nvSpPr>
        <p:spPr>
          <a:xfrm>
            <a:off x="4220283" y="2925621"/>
            <a:ext cx="1465423" cy="564707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kern="1200" dirty="0" smtClean="0"/>
              <a:t>Responsable Formation Continue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dirty="0" smtClean="0"/>
              <a:t>Référent Handicap</a:t>
            </a:r>
            <a:endParaRPr lang="fr-FR" sz="1100" kern="1200" dirty="0"/>
          </a:p>
        </p:txBody>
      </p:sp>
      <p:cxnSp>
        <p:nvCxnSpPr>
          <p:cNvPr id="72" name="Connecteur droit 71"/>
          <p:cNvCxnSpPr>
            <a:endCxn id="12" idx="0"/>
          </p:cNvCxnSpPr>
          <p:nvPr/>
        </p:nvCxnSpPr>
        <p:spPr>
          <a:xfrm>
            <a:off x="1011517" y="3539777"/>
            <a:ext cx="1" cy="302675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2907717" y="3524234"/>
            <a:ext cx="0" cy="292671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872315" y="3568832"/>
            <a:ext cx="0" cy="292671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6781481" y="3568831"/>
            <a:ext cx="0" cy="292671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8740274" y="3549781"/>
            <a:ext cx="0" cy="292671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220285" y="1430996"/>
            <a:ext cx="1465423" cy="588038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" name="ZoneTexte 91"/>
          <p:cNvSpPr txBox="1"/>
          <p:nvPr/>
        </p:nvSpPr>
        <p:spPr>
          <a:xfrm>
            <a:off x="4220285" y="1423848"/>
            <a:ext cx="1465423" cy="588038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4445" rIns="17780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50" kern="1200" dirty="0" smtClean="0"/>
              <a:t>Directrice Adjointe des Ressources Humaines et de la Formation Continue</a:t>
            </a:r>
            <a:endParaRPr lang="fr-FR" sz="1050" kern="1200" dirty="0"/>
          </a:p>
        </p:txBody>
      </p:sp>
    </p:spTree>
    <p:extLst>
      <p:ext uri="{BB962C8B-B14F-4D97-AF65-F5344CB8AC3E}">
        <p14:creationId xmlns:p14="http://schemas.microsoft.com/office/powerpoint/2010/main" val="19552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51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 Grenoble Alpes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Houlle, Amandine</dc:creator>
  <cp:lastModifiedBy>Vivien, Vanina</cp:lastModifiedBy>
  <cp:revision>20</cp:revision>
  <cp:lastPrinted>2021-11-24T12:33:31Z</cp:lastPrinted>
  <dcterms:created xsi:type="dcterms:W3CDTF">2021-11-24T10:11:53Z</dcterms:created>
  <dcterms:modified xsi:type="dcterms:W3CDTF">2023-10-13T14:25:35Z</dcterms:modified>
</cp:coreProperties>
</file>